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013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“Ekphrastic Poetry: The Montana Museum Project”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Melissa Kwasny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