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293753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“Muslims in America”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8504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Ambrin F. Masood, PhD Assistant Professor of Counseling and Rehabilitation at MSU Billings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